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7" r:id="rId2"/>
    <p:sldId id="257" r:id="rId3"/>
    <p:sldId id="259" r:id="rId4"/>
    <p:sldId id="302" r:id="rId5"/>
    <p:sldId id="303" r:id="rId6"/>
    <p:sldId id="304" r:id="rId7"/>
    <p:sldId id="305" r:id="rId8"/>
    <p:sldId id="306" r:id="rId9"/>
    <p:sldId id="308" r:id="rId10"/>
    <p:sldId id="309" r:id="rId11"/>
    <p:sldId id="311" r:id="rId12"/>
    <p:sldId id="312" r:id="rId13"/>
    <p:sldId id="314" r:id="rId14"/>
    <p:sldId id="316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D27DA-088E-46CB-B044-432129332C1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BF5AE-2BA6-403F-942F-897DC745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6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57365"/>
      </p:ext>
    </p:extLst>
  </p:cSld>
  <p:clrMapOvr>
    <a:masterClrMapping/>
  </p:clrMapOvr>
  <p:transition spd="slow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69703"/>
      </p:ext>
    </p:extLst>
  </p:cSld>
  <p:clrMapOvr>
    <a:masterClrMapping/>
  </p:clrMapOvr>
  <p:transition spd="slow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14179"/>
      </p:ext>
    </p:extLst>
  </p:cSld>
  <p:clrMapOvr>
    <a:masterClrMapping/>
  </p:clrMapOvr>
  <p:transition spd="slow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02862"/>
      </p:ext>
    </p:extLst>
  </p:cSld>
  <p:clrMapOvr>
    <a:masterClrMapping/>
  </p:clrMapOvr>
  <p:transition spd="slow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826214"/>
      </p:ext>
    </p:extLst>
  </p:cSld>
  <p:clrMapOvr>
    <a:masterClrMapping/>
  </p:clrMapOvr>
  <p:transition spd="slow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941471"/>
      </p:ext>
    </p:extLst>
  </p:cSld>
  <p:clrMapOvr>
    <a:masterClrMapping/>
  </p:clrMapOvr>
  <p:transition spd="slow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523434"/>
      </p:ext>
    </p:extLst>
  </p:cSld>
  <p:clrMapOvr>
    <a:masterClrMapping/>
  </p:clrMapOvr>
  <p:transition spd="slow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404181"/>
      </p:ext>
    </p:extLst>
  </p:cSld>
  <p:clrMapOvr>
    <a:masterClrMapping/>
  </p:clrMapOvr>
  <p:transition spd="slow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80747"/>
      </p:ext>
    </p:extLst>
  </p:cSld>
  <p:clrMapOvr>
    <a:masterClrMapping/>
  </p:clrMapOvr>
  <p:transition spd="slow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06956"/>
      </p:ext>
    </p:extLst>
  </p:cSld>
  <p:clrMapOvr>
    <a:masterClrMapping/>
  </p:clrMapOvr>
  <p:transition spd="slow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335430"/>
      </p:ext>
    </p:extLst>
  </p:cSld>
  <p:clrMapOvr>
    <a:masterClrMapping/>
  </p:clrMapOvr>
  <p:transition spd="slow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AFAD8DE5-1360-4440-A365-3B313A9D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5">
            <a:extLst>
              <a:ext uri="{FF2B5EF4-FFF2-40B4-BE49-F238E27FC236}">
                <a16:creationId xmlns:a16="http://schemas.microsoft.com/office/drawing/2014/main" id="{C2762ABF-5186-4B35-8F12-F35C0EED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588"/>
            <a:ext cx="3595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3356614292"/>
      </p:ext>
    </p:extLst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2FC762-6AC8-B53E-779F-1112A4B7482B}"/>
              </a:ext>
            </a:extLst>
          </p:cNvPr>
          <p:cNvSpPr txBox="1"/>
          <p:nvPr/>
        </p:nvSpPr>
        <p:spPr>
          <a:xfrm>
            <a:off x="983607" y="683327"/>
            <a:ext cx="9964026" cy="472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5C7E7-B8F8-ACF2-6F93-030ACC49ACAE}"/>
              </a:ext>
            </a:extLst>
          </p:cNvPr>
          <p:cNvSpPr txBox="1"/>
          <p:nvPr/>
        </p:nvSpPr>
        <p:spPr>
          <a:xfrm>
            <a:off x="0" y="-1148327"/>
            <a:ext cx="0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1800" b="1" u="sng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u="sng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 lời:</a:t>
            </a:r>
            <a:endParaRPr lang="en-US" sz="1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08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1068408" y="685801"/>
            <a:ext cx="718619" cy="774250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2DD0D579-7428-45EC-913B-014C705B6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62062" y="1305696"/>
            <a:ext cx="9734881" cy="3768805"/>
          </a:xfrm>
          <a:prstGeom prst="rect">
            <a:avLst/>
          </a:prstGeom>
        </p:spPr>
      </p:pic>
      <p:pic>
        <p:nvPicPr>
          <p:cNvPr id="21" name="图片 41">
            <a:extLst>
              <a:ext uri="{FF2B5EF4-FFF2-40B4-BE49-F238E27FC236}">
                <a16:creationId xmlns:a16="http://schemas.microsoft.com/office/drawing/2014/main" id="{9A70C2AE-4743-4153-B6D0-7CD86BDDDA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560" y="829557"/>
            <a:ext cx="2852827" cy="11972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C35F38-FCA2-40FE-AC10-EEB9CD6FCEAC}"/>
              </a:ext>
            </a:extLst>
          </p:cNvPr>
          <p:cNvCxnSpPr>
            <a:cxnSpLocks/>
          </p:cNvCxnSpPr>
          <p:nvPr/>
        </p:nvCxnSpPr>
        <p:spPr>
          <a:xfrm>
            <a:off x="2066470" y="1427449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oogle Shape;379;p44">
            <a:extLst>
              <a:ext uri="{FF2B5EF4-FFF2-40B4-BE49-F238E27FC236}">
                <a16:creationId xmlns:a16="http://schemas.microsoft.com/office/drawing/2014/main" id="{E5A3C70F-0F1A-43A8-91AF-46057079F94E}"/>
              </a:ext>
            </a:extLst>
          </p:cNvPr>
          <p:cNvGrpSpPr/>
          <p:nvPr/>
        </p:nvGrpSpPr>
        <p:grpSpPr>
          <a:xfrm>
            <a:off x="445224" y="4356825"/>
            <a:ext cx="2508696" cy="2631205"/>
            <a:chOff x="6213775" y="2023909"/>
            <a:chExt cx="2134050" cy="2399049"/>
          </a:xfrm>
        </p:grpSpPr>
        <p:grpSp>
          <p:nvGrpSpPr>
            <p:cNvPr id="11" name="Google Shape;380;p44">
              <a:extLst>
                <a:ext uri="{FF2B5EF4-FFF2-40B4-BE49-F238E27FC236}">
                  <a16:creationId xmlns:a16="http://schemas.microsoft.com/office/drawing/2014/main" id="{835A7797-E460-450A-95D3-838446A6B90B}"/>
                </a:ext>
              </a:extLst>
            </p:cNvPr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13" name="Google Shape;381;p44">
                <a:extLst>
                  <a:ext uri="{FF2B5EF4-FFF2-40B4-BE49-F238E27FC236}">
                    <a16:creationId xmlns:a16="http://schemas.microsoft.com/office/drawing/2014/main" id="{A60CD71C-BE9A-4B16-840D-B1136D5BB223}"/>
                  </a:ext>
                </a:extLst>
              </p:cNvPr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82;p44">
                <a:extLst>
                  <a:ext uri="{FF2B5EF4-FFF2-40B4-BE49-F238E27FC236}">
                    <a16:creationId xmlns:a16="http://schemas.microsoft.com/office/drawing/2014/main" id="{62C274E8-17F6-4BA6-B15A-4364C83FAE0E}"/>
                  </a:ext>
                </a:extLst>
              </p:cNvPr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83;p44">
                <a:extLst>
                  <a:ext uri="{FF2B5EF4-FFF2-40B4-BE49-F238E27FC236}">
                    <a16:creationId xmlns:a16="http://schemas.microsoft.com/office/drawing/2014/main" id="{56E1EDFB-F95A-40F8-B97B-79C11941E05C}"/>
                  </a:ext>
                </a:extLst>
              </p:cNvPr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4;p44">
                <a:extLst>
                  <a:ext uri="{FF2B5EF4-FFF2-40B4-BE49-F238E27FC236}">
                    <a16:creationId xmlns:a16="http://schemas.microsoft.com/office/drawing/2014/main" id="{2E1230A3-EE85-40FE-B8AC-C28BFABD1895}"/>
                  </a:ext>
                </a:extLst>
              </p:cNvPr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5;p44">
                <a:extLst>
                  <a:ext uri="{FF2B5EF4-FFF2-40B4-BE49-F238E27FC236}">
                    <a16:creationId xmlns:a16="http://schemas.microsoft.com/office/drawing/2014/main" id="{8C744192-BB51-4D23-9F19-F0FEF7BEA147}"/>
                  </a:ext>
                </a:extLst>
              </p:cNvPr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86;p44">
                <a:extLst>
                  <a:ext uri="{FF2B5EF4-FFF2-40B4-BE49-F238E27FC236}">
                    <a16:creationId xmlns:a16="http://schemas.microsoft.com/office/drawing/2014/main" id="{CD6199B3-43A9-424C-996A-A0B9CDE5B5A4}"/>
                  </a:ext>
                </a:extLst>
              </p:cNvPr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87;p44">
                <a:extLst>
                  <a:ext uri="{FF2B5EF4-FFF2-40B4-BE49-F238E27FC236}">
                    <a16:creationId xmlns:a16="http://schemas.microsoft.com/office/drawing/2014/main" id="{D0EF92FB-0CD7-432F-90D2-5A2B45D9BEF3}"/>
                  </a:ext>
                </a:extLst>
              </p:cNvPr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88;p44">
                <a:extLst>
                  <a:ext uri="{FF2B5EF4-FFF2-40B4-BE49-F238E27FC236}">
                    <a16:creationId xmlns:a16="http://schemas.microsoft.com/office/drawing/2014/main" id="{5BC3ABBD-816B-486F-9C0F-CA99623E05B5}"/>
                  </a:ext>
                </a:extLst>
              </p:cNvPr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89;p44">
                <a:extLst>
                  <a:ext uri="{FF2B5EF4-FFF2-40B4-BE49-F238E27FC236}">
                    <a16:creationId xmlns:a16="http://schemas.microsoft.com/office/drawing/2014/main" id="{2AD8DC25-9BF9-4336-83A0-32C6546199A9}"/>
                  </a:ext>
                </a:extLst>
              </p:cNvPr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90;p44">
                <a:extLst>
                  <a:ext uri="{FF2B5EF4-FFF2-40B4-BE49-F238E27FC236}">
                    <a16:creationId xmlns:a16="http://schemas.microsoft.com/office/drawing/2014/main" id="{28A93FDF-8652-4ACB-A2EF-75E70FF5BF06}"/>
                  </a:ext>
                </a:extLst>
              </p:cNvPr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91;p44">
                <a:extLst>
                  <a:ext uri="{FF2B5EF4-FFF2-40B4-BE49-F238E27FC236}">
                    <a16:creationId xmlns:a16="http://schemas.microsoft.com/office/drawing/2014/main" id="{C1AB3D1C-289B-4A2B-87C6-B87F92A8AD9D}"/>
                  </a:ext>
                </a:extLst>
              </p:cNvPr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92;p44">
                <a:extLst>
                  <a:ext uri="{FF2B5EF4-FFF2-40B4-BE49-F238E27FC236}">
                    <a16:creationId xmlns:a16="http://schemas.microsoft.com/office/drawing/2014/main" id="{30509825-0516-43D5-AB60-E73A2E772D71}"/>
                  </a:ext>
                </a:extLst>
              </p:cNvPr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93;p44">
                <a:extLst>
                  <a:ext uri="{FF2B5EF4-FFF2-40B4-BE49-F238E27FC236}">
                    <a16:creationId xmlns:a16="http://schemas.microsoft.com/office/drawing/2014/main" id="{5D803292-435E-45A5-8486-6CC91333A166}"/>
                  </a:ext>
                </a:extLst>
              </p:cNvPr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94;p44">
                <a:extLst>
                  <a:ext uri="{FF2B5EF4-FFF2-40B4-BE49-F238E27FC236}">
                    <a16:creationId xmlns:a16="http://schemas.microsoft.com/office/drawing/2014/main" id="{3AA3CBB6-131B-4032-BD50-D91D159A4F66}"/>
                  </a:ext>
                </a:extLst>
              </p:cNvPr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95;p44">
                <a:extLst>
                  <a:ext uri="{FF2B5EF4-FFF2-40B4-BE49-F238E27FC236}">
                    <a16:creationId xmlns:a16="http://schemas.microsoft.com/office/drawing/2014/main" id="{A7CAF011-B8F6-447B-A711-D20B94A2C780}"/>
                  </a:ext>
                </a:extLst>
              </p:cNvPr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96;p44">
                <a:extLst>
                  <a:ext uri="{FF2B5EF4-FFF2-40B4-BE49-F238E27FC236}">
                    <a16:creationId xmlns:a16="http://schemas.microsoft.com/office/drawing/2014/main" id="{373F2B52-0D56-4177-AA78-15A8C7B83847}"/>
                  </a:ext>
                </a:extLst>
              </p:cNvPr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97;p44">
                <a:extLst>
                  <a:ext uri="{FF2B5EF4-FFF2-40B4-BE49-F238E27FC236}">
                    <a16:creationId xmlns:a16="http://schemas.microsoft.com/office/drawing/2014/main" id="{B026D342-4177-4C8B-B9DD-E0073BAEB1B9}"/>
                  </a:ext>
                </a:extLst>
              </p:cNvPr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98;p44">
                <a:extLst>
                  <a:ext uri="{FF2B5EF4-FFF2-40B4-BE49-F238E27FC236}">
                    <a16:creationId xmlns:a16="http://schemas.microsoft.com/office/drawing/2014/main" id="{10338BFF-EA5D-4194-8351-34E80257F7DA}"/>
                  </a:ext>
                </a:extLst>
              </p:cNvPr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99;p44">
                <a:extLst>
                  <a:ext uri="{FF2B5EF4-FFF2-40B4-BE49-F238E27FC236}">
                    <a16:creationId xmlns:a16="http://schemas.microsoft.com/office/drawing/2014/main" id="{17B85B40-7C4B-4B6C-A728-1B5C353A642F}"/>
                  </a:ext>
                </a:extLst>
              </p:cNvPr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00;p44">
                <a:extLst>
                  <a:ext uri="{FF2B5EF4-FFF2-40B4-BE49-F238E27FC236}">
                    <a16:creationId xmlns:a16="http://schemas.microsoft.com/office/drawing/2014/main" id="{8D57861E-474E-44AF-A55E-A06389AE5AF2}"/>
                  </a:ext>
                </a:extLst>
              </p:cNvPr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01;p44">
                <a:extLst>
                  <a:ext uri="{FF2B5EF4-FFF2-40B4-BE49-F238E27FC236}">
                    <a16:creationId xmlns:a16="http://schemas.microsoft.com/office/drawing/2014/main" id="{7728F643-141C-466A-AAEA-714734FB59E8}"/>
                  </a:ext>
                </a:extLst>
              </p:cNvPr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02;p44">
                <a:extLst>
                  <a:ext uri="{FF2B5EF4-FFF2-40B4-BE49-F238E27FC236}">
                    <a16:creationId xmlns:a16="http://schemas.microsoft.com/office/drawing/2014/main" id="{41ED00B9-E5F4-4D23-8AEB-B710055C3878}"/>
                  </a:ext>
                </a:extLst>
              </p:cNvPr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03;p44">
                <a:extLst>
                  <a:ext uri="{FF2B5EF4-FFF2-40B4-BE49-F238E27FC236}">
                    <a16:creationId xmlns:a16="http://schemas.microsoft.com/office/drawing/2014/main" id="{6FDF3F22-E2B5-4127-8D24-FFDD2FE6FDAC}"/>
                  </a:ext>
                </a:extLst>
              </p:cNvPr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4;p44">
                <a:extLst>
                  <a:ext uri="{FF2B5EF4-FFF2-40B4-BE49-F238E27FC236}">
                    <a16:creationId xmlns:a16="http://schemas.microsoft.com/office/drawing/2014/main" id="{EF9891C9-8E1E-442A-921C-7CC4772AFED2}"/>
                  </a:ext>
                </a:extLst>
              </p:cNvPr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05;p44">
                <a:extLst>
                  <a:ext uri="{FF2B5EF4-FFF2-40B4-BE49-F238E27FC236}">
                    <a16:creationId xmlns:a16="http://schemas.microsoft.com/office/drawing/2014/main" id="{CCAEB32A-315C-4D31-995E-971267394F5E}"/>
                  </a:ext>
                </a:extLst>
              </p:cNvPr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06;p44">
                <a:extLst>
                  <a:ext uri="{FF2B5EF4-FFF2-40B4-BE49-F238E27FC236}">
                    <a16:creationId xmlns:a16="http://schemas.microsoft.com/office/drawing/2014/main" id="{3E93E43B-9374-4C32-B7F5-6319753828C2}"/>
                  </a:ext>
                </a:extLst>
              </p:cNvPr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07;p44">
                <a:extLst>
                  <a:ext uri="{FF2B5EF4-FFF2-40B4-BE49-F238E27FC236}">
                    <a16:creationId xmlns:a16="http://schemas.microsoft.com/office/drawing/2014/main" id="{DAA68048-C855-4EBC-A859-851568FE8F25}"/>
                  </a:ext>
                </a:extLst>
              </p:cNvPr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08;p44">
                <a:extLst>
                  <a:ext uri="{FF2B5EF4-FFF2-40B4-BE49-F238E27FC236}">
                    <a16:creationId xmlns:a16="http://schemas.microsoft.com/office/drawing/2014/main" id="{A31A8FD0-AD88-4821-8D88-A1A7DB9055D1}"/>
                  </a:ext>
                </a:extLst>
              </p:cNvPr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09;p44">
                <a:extLst>
                  <a:ext uri="{FF2B5EF4-FFF2-40B4-BE49-F238E27FC236}">
                    <a16:creationId xmlns:a16="http://schemas.microsoft.com/office/drawing/2014/main" id="{7A25F909-8F5F-4883-B708-2C5C8536F293}"/>
                  </a:ext>
                </a:extLst>
              </p:cNvPr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0;p44">
                <a:extLst>
                  <a:ext uri="{FF2B5EF4-FFF2-40B4-BE49-F238E27FC236}">
                    <a16:creationId xmlns:a16="http://schemas.microsoft.com/office/drawing/2014/main" id="{82E9F330-C311-4FC7-BDB0-EB1B5133268E}"/>
                  </a:ext>
                </a:extLst>
              </p:cNvPr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1;p44">
                <a:extLst>
                  <a:ext uri="{FF2B5EF4-FFF2-40B4-BE49-F238E27FC236}">
                    <a16:creationId xmlns:a16="http://schemas.microsoft.com/office/drawing/2014/main" id="{5EF59230-9F75-489F-974F-83A455688EEB}"/>
                  </a:ext>
                </a:extLst>
              </p:cNvPr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2;p44">
                <a:extLst>
                  <a:ext uri="{FF2B5EF4-FFF2-40B4-BE49-F238E27FC236}">
                    <a16:creationId xmlns:a16="http://schemas.microsoft.com/office/drawing/2014/main" id="{445CE5AB-F6D9-4CF3-89E1-B56EBE30C35E}"/>
                  </a:ext>
                </a:extLst>
              </p:cNvPr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13;p44">
                <a:extLst>
                  <a:ext uri="{FF2B5EF4-FFF2-40B4-BE49-F238E27FC236}">
                    <a16:creationId xmlns:a16="http://schemas.microsoft.com/office/drawing/2014/main" id="{188B9F7A-2437-4C7A-A8D8-7D227B17057B}"/>
                  </a:ext>
                </a:extLst>
              </p:cNvPr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14;p44">
                <a:extLst>
                  <a:ext uri="{FF2B5EF4-FFF2-40B4-BE49-F238E27FC236}">
                    <a16:creationId xmlns:a16="http://schemas.microsoft.com/office/drawing/2014/main" id="{3016C741-5766-41A4-932D-EA7D8EE9ECFA}"/>
                  </a:ext>
                </a:extLst>
              </p:cNvPr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15;p44">
                <a:extLst>
                  <a:ext uri="{FF2B5EF4-FFF2-40B4-BE49-F238E27FC236}">
                    <a16:creationId xmlns:a16="http://schemas.microsoft.com/office/drawing/2014/main" id="{56B61696-2BD2-4359-82D2-5774697E691D}"/>
                  </a:ext>
                </a:extLst>
              </p:cNvPr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16;p44">
                <a:extLst>
                  <a:ext uri="{FF2B5EF4-FFF2-40B4-BE49-F238E27FC236}">
                    <a16:creationId xmlns:a16="http://schemas.microsoft.com/office/drawing/2014/main" id="{DD6301ED-9E0F-4926-8BB6-2040ED15C136}"/>
                  </a:ext>
                </a:extLst>
              </p:cNvPr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17;p44">
                <a:extLst>
                  <a:ext uri="{FF2B5EF4-FFF2-40B4-BE49-F238E27FC236}">
                    <a16:creationId xmlns:a16="http://schemas.microsoft.com/office/drawing/2014/main" id="{F119381D-4E63-4A04-983B-00CC1128DC4C}"/>
                  </a:ext>
                </a:extLst>
              </p:cNvPr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18;p44">
                <a:extLst>
                  <a:ext uri="{FF2B5EF4-FFF2-40B4-BE49-F238E27FC236}">
                    <a16:creationId xmlns:a16="http://schemas.microsoft.com/office/drawing/2014/main" id="{F36BEBE5-EC08-4FCD-A61C-4F679646C27B}"/>
                  </a:ext>
                </a:extLst>
              </p:cNvPr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19;p44">
                <a:extLst>
                  <a:ext uri="{FF2B5EF4-FFF2-40B4-BE49-F238E27FC236}">
                    <a16:creationId xmlns:a16="http://schemas.microsoft.com/office/drawing/2014/main" id="{C2809A8E-E8BE-4002-B79F-EFB7746F028B}"/>
                  </a:ext>
                </a:extLst>
              </p:cNvPr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20;p44">
                <a:extLst>
                  <a:ext uri="{FF2B5EF4-FFF2-40B4-BE49-F238E27FC236}">
                    <a16:creationId xmlns:a16="http://schemas.microsoft.com/office/drawing/2014/main" id="{7598591E-7CE3-44F3-AFF8-7EAAA276976D}"/>
                  </a:ext>
                </a:extLst>
              </p:cNvPr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21;p44">
                <a:extLst>
                  <a:ext uri="{FF2B5EF4-FFF2-40B4-BE49-F238E27FC236}">
                    <a16:creationId xmlns:a16="http://schemas.microsoft.com/office/drawing/2014/main" id="{7F600FA1-6801-465B-BCDE-63C2D29B3A4F}"/>
                  </a:ext>
                </a:extLst>
              </p:cNvPr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22;p44">
                <a:extLst>
                  <a:ext uri="{FF2B5EF4-FFF2-40B4-BE49-F238E27FC236}">
                    <a16:creationId xmlns:a16="http://schemas.microsoft.com/office/drawing/2014/main" id="{ECDD1249-EBD4-4F29-B7FA-27C29A28558A}"/>
                  </a:ext>
                </a:extLst>
              </p:cNvPr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23;p44">
                <a:extLst>
                  <a:ext uri="{FF2B5EF4-FFF2-40B4-BE49-F238E27FC236}">
                    <a16:creationId xmlns:a16="http://schemas.microsoft.com/office/drawing/2014/main" id="{994FC41B-367E-48AC-80F4-91CD25A9BBB1}"/>
                  </a:ext>
                </a:extLst>
              </p:cNvPr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24;p44">
                <a:extLst>
                  <a:ext uri="{FF2B5EF4-FFF2-40B4-BE49-F238E27FC236}">
                    <a16:creationId xmlns:a16="http://schemas.microsoft.com/office/drawing/2014/main" id="{2CF92864-A8FC-4B7A-B268-2E0C38A6FAB3}"/>
                  </a:ext>
                </a:extLst>
              </p:cNvPr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25;p44">
                <a:extLst>
                  <a:ext uri="{FF2B5EF4-FFF2-40B4-BE49-F238E27FC236}">
                    <a16:creationId xmlns:a16="http://schemas.microsoft.com/office/drawing/2014/main" id="{34475DE7-D0AE-42A4-9E75-A7CFAA38C4C0}"/>
                  </a:ext>
                </a:extLst>
              </p:cNvPr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26;p44">
                <a:extLst>
                  <a:ext uri="{FF2B5EF4-FFF2-40B4-BE49-F238E27FC236}">
                    <a16:creationId xmlns:a16="http://schemas.microsoft.com/office/drawing/2014/main" id="{C6296E67-4F31-4D29-B2FF-91B0D84EAEB8}"/>
                  </a:ext>
                </a:extLst>
              </p:cNvPr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27;p44">
                <a:extLst>
                  <a:ext uri="{FF2B5EF4-FFF2-40B4-BE49-F238E27FC236}">
                    <a16:creationId xmlns:a16="http://schemas.microsoft.com/office/drawing/2014/main" id="{87B9DDAA-9954-4977-9920-CEF666ED02F3}"/>
                  </a:ext>
                </a:extLst>
              </p:cNvPr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28;p44">
                <a:extLst>
                  <a:ext uri="{FF2B5EF4-FFF2-40B4-BE49-F238E27FC236}">
                    <a16:creationId xmlns:a16="http://schemas.microsoft.com/office/drawing/2014/main" id="{4C4811C9-1B77-4360-B320-F835877E4D9B}"/>
                  </a:ext>
                </a:extLst>
              </p:cNvPr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29;p44">
                <a:extLst>
                  <a:ext uri="{FF2B5EF4-FFF2-40B4-BE49-F238E27FC236}">
                    <a16:creationId xmlns:a16="http://schemas.microsoft.com/office/drawing/2014/main" id="{8987D285-C808-4CEC-89D6-172E42361E8D}"/>
                  </a:ext>
                </a:extLst>
              </p:cNvPr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30;p44">
                <a:extLst>
                  <a:ext uri="{FF2B5EF4-FFF2-40B4-BE49-F238E27FC236}">
                    <a16:creationId xmlns:a16="http://schemas.microsoft.com/office/drawing/2014/main" id="{112527D1-E5B3-4E66-A28F-16A3F6A8F827}"/>
                  </a:ext>
                </a:extLst>
              </p:cNvPr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31;p44">
                <a:extLst>
                  <a:ext uri="{FF2B5EF4-FFF2-40B4-BE49-F238E27FC236}">
                    <a16:creationId xmlns:a16="http://schemas.microsoft.com/office/drawing/2014/main" id="{6155E686-F2A0-4FF0-9CEB-87B4851C4ED6}"/>
                  </a:ext>
                </a:extLst>
              </p:cNvPr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32;p44">
                <a:extLst>
                  <a:ext uri="{FF2B5EF4-FFF2-40B4-BE49-F238E27FC236}">
                    <a16:creationId xmlns:a16="http://schemas.microsoft.com/office/drawing/2014/main" id="{37F8D1BC-00D9-41B5-AEDC-118DE226C886}"/>
                  </a:ext>
                </a:extLst>
              </p:cNvPr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33;p44">
                <a:extLst>
                  <a:ext uri="{FF2B5EF4-FFF2-40B4-BE49-F238E27FC236}">
                    <a16:creationId xmlns:a16="http://schemas.microsoft.com/office/drawing/2014/main" id="{1A0D0B63-0771-40DF-ACA2-03137DAF7038}"/>
                  </a:ext>
                </a:extLst>
              </p:cNvPr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34;p44">
                <a:extLst>
                  <a:ext uri="{FF2B5EF4-FFF2-40B4-BE49-F238E27FC236}">
                    <a16:creationId xmlns:a16="http://schemas.microsoft.com/office/drawing/2014/main" id="{099B2A7F-4EC1-4B03-BD17-10CA4B020DA4}"/>
                  </a:ext>
                </a:extLst>
              </p:cNvPr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35;p44">
                <a:extLst>
                  <a:ext uri="{FF2B5EF4-FFF2-40B4-BE49-F238E27FC236}">
                    <a16:creationId xmlns:a16="http://schemas.microsoft.com/office/drawing/2014/main" id="{4BAE9EF6-966D-4A71-9B82-F197E32F8988}"/>
                  </a:ext>
                </a:extLst>
              </p:cNvPr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36;p44">
                <a:extLst>
                  <a:ext uri="{FF2B5EF4-FFF2-40B4-BE49-F238E27FC236}">
                    <a16:creationId xmlns:a16="http://schemas.microsoft.com/office/drawing/2014/main" id="{277D1D76-D14A-4036-BE40-287CCBC2EC12}"/>
                  </a:ext>
                </a:extLst>
              </p:cNvPr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37;p44">
                <a:extLst>
                  <a:ext uri="{FF2B5EF4-FFF2-40B4-BE49-F238E27FC236}">
                    <a16:creationId xmlns:a16="http://schemas.microsoft.com/office/drawing/2014/main" id="{927E15F8-9893-4738-87BC-892096CEB23D}"/>
                  </a:ext>
                </a:extLst>
              </p:cNvPr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38;p44">
                <a:extLst>
                  <a:ext uri="{FF2B5EF4-FFF2-40B4-BE49-F238E27FC236}">
                    <a16:creationId xmlns:a16="http://schemas.microsoft.com/office/drawing/2014/main" id="{3C8270BF-59A0-4FC0-8DC6-FE63C877041B}"/>
                  </a:ext>
                </a:extLst>
              </p:cNvPr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39;p44">
                <a:extLst>
                  <a:ext uri="{FF2B5EF4-FFF2-40B4-BE49-F238E27FC236}">
                    <a16:creationId xmlns:a16="http://schemas.microsoft.com/office/drawing/2014/main" id="{40A1EDA5-CE04-4024-AE04-DA0B3E38967F}"/>
                  </a:ext>
                </a:extLst>
              </p:cNvPr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40;p44">
                <a:extLst>
                  <a:ext uri="{FF2B5EF4-FFF2-40B4-BE49-F238E27FC236}">
                    <a16:creationId xmlns:a16="http://schemas.microsoft.com/office/drawing/2014/main" id="{3E02EDAB-08AC-4C38-ACC0-E53FE60E7A16}"/>
                  </a:ext>
                </a:extLst>
              </p:cNvPr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41;p44">
                <a:extLst>
                  <a:ext uri="{FF2B5EF4-FFF2-40B4-BE49-F238E27FC236}">
                    <a16:creationId xmlns:a16="http://schemas.microsoft.com/office/drawing/2014/main" id="{1E811E96-277A-469C-BAEB-75D691F78553}"/>
                  </a:ext>
                </a:extLst>
              </p:cNvPr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2;p44">
                <a:extLst>
                  <a:ext uri="{FF2B5EF4-FFF2-40B4-BE49-F238E27FC236}">
                    <a16:creationId xmlns:a16="http://schemas.microsoft.com/office/drawing/2014/main" id="{0AC3C17D-F255-45EC-8483-B8F696927B50}"/>
                  </a:ext>
                </a:extLst>
              </p:cNvPr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3;p44">
                <a:extLst>
                  <a:ext uri="{FF2B5EF4-FFF2-40B4-BE49-F238E27FC236}">
                    <a16:creationId xmlns:a16="http://schemas.microsoft.com/office/drawing/2014/main" id="{1C8DB6A7-054C-4F95-B0A3-53A010EF0E05}"/>
                  </a:ext>
                </a:extLst>
              </p:cNvPr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4;p44">
                <a:extLst>
                  <a:ext uri="{FF2B5EF4-FFF2-40B4-BE49-F238E27FC236}">
                    <a16:creationId xmlns:a16="http://schemas.microsoft.com/office/drawing/2014/main" id="{C78D6F75-CBA5-48F3-8CB6-E22E8ECD445F}"/>
                  </a:ext>
                </a:extLst>
              </p:cNvPr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5;p44">
                <a:extLst>
                  <a:ext uri="{FF2B5EF4-FFF2-40B4-BE49-F238E27FC236}">
                    <a16:creationId xmlns:a16="http://schemas.microsoft.com/office/drawing/2014/main" id="{63BC921F-CB25-459C-9200-02A6283792F2}"/>
                  </a:ext>
                </a:extLst>
              </p:cNvPr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6;p44">
                <a:extLst>
                  <a:ext uri="{FF2B5EF4-FFF2-40B4-BE49-F238E27FC236}">
                    <a16:creationId xmlns:a16="http://schemas.microsoft.com/office/drawing/2014/main" id="{7168941A-7DFF-4D9C-ADA5-C6DBE36187C5}"/>
                  </a:ext>
                </a:extLst>
              </p:cNvPr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7;p44">
                <a:extLst>
                  <a:ext uri="{FF2B5EF4-FFF2-40B4-BE49-F238E27FC236}">
                    <a16:creationId xmlns:a16="http://schemas.microsoft.com/office/drawing/2014/main" id="{6159FF40-0525-424A-B59C-0EB1E8219A71}"/>
                  </a:ext>
                </a:extLst>
              </p:cNvPr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8;p44">
                <a:extLst>
                  <a:ext uri="{FF2B5EF4-FFF2-40B4-BE49-F238E27FC236}">
                    <a16:creationId xmlns:a16="http://schemas.microsoft.com/office/drawing/2014/main" id="{97466320-F4CC-4EEC-BEB6-F679EBDB153C}"/>
                  </a:ext>
                </a:extLst>
              </p:cNvPr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9;p44">
                <a:extLst>
                  <a:ext uri="{FF2B5EF4-FFF2-40B4-BE49-F238E27FC236}">
                    <a16:creationId xmlns:a16="http://schemas.microsoft.com/office/drawing/2014/main" id="{43AC39F6-B859-49BA-9596-70518E3A9288}"/>
                  </a:ext>
                </a:extLst>
              </p:cNvPr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50;p44">
                <a:extLst>
                  <a:ext uri="{FF2B5EF4-FFF2-40B4-BE49-F238E27FC236}">
                    <a16:creationId xmlns:a16="http://schemas.microsoft.com/office/drawing/2014/main" id="{E4901A94-AA1C-4EE8-BADE-99874418BEBC}"/>
                  </a:ext>
                </a:extLst>
              </p:cNvPr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51;p44">
                <a:extLst>
                  <a:ext uri="{FF2B5EF4-FFF2-40B4-BE49-F238E27FC236}">
                    <a16:creationId xmlns:a16="http://schemas.microsoft.com/office/drawing/2014/main" id="{336DB222-8DAD-4F7F-9DDB-CF296B486F44}"/>
                  </a:ext>
                </a:extLst>
              </p:cNvPr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2;p44">
                <a:extLst>
                  <a:ext uri="{FF2B5EF4-FFF2-40B4-BE49-F238E27FC236}">
                    <a16:creationId xmlns:a16="http://schemas.microsoft.com/office/drawing/2014/main" id="{D9CF0433-47C9-400D-B6E6-FE9A2B9847DD}"/>
                  </a:ext>
                </a:extLst>
              </p:cNvPr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3;p44">
                <a:extLst>
                  <a:ext uri="{FF2B5EF4-FFF2-40B4-BE49-F238E27FC236}">
                    <a16:creationId xmlns:a16="http://schemas.microsoft.com/office/drawing/2014/main" id="{8DBC02AD-A12E-45AE-A92B-9D481CF7F76A}"/>
                  </a:ext>
                </a:extLst>
              </p:cNvPr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4;p44">
                <a:extLst>
                  <a:ext uri="{FF2B5EF4-FFF2-40B4-BE49-F238E27FC236}">
                    <a16:creationId xmlns:a16="http://schemas.microsoft.com/office/drawing/2014/main" id="{C53DB152-825C-4EC8-AD48-04A436E2D73A}"/>
                  </a:ext>
                </a:extLst>
              </p:cNvPr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5;p44">
                <a:extLst>
                  <a:ext uri="{FF2B5EF4-FFF2-40B4-BE49-F238E27FC236}">
                    <a16:creationId xmlns:a16="http://schemas.microsoft.com/office/drawing/2014/main" id="{52BA7B62-94B5-4FA5-928D-2EEC8AA436E2}"/>
                  </a:ext>
                </a:extLst>
              </p:cNvPr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56;p44">
                <a:extLst>
                  <a:ext uri="{FF2B5EF4-FFF2-40B4-BE49-F238E27FC236}">
                    <a16:creationId xmlns:a16="http://schemas.microsoft.com/office/drawing/2014/main" id="{43E9BDE8-E537-4B58-BE40-AB55F2E2B0D2}"/>
                  </a:ext>
                </a:extLst>
              </p:cNvPr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57;p44">
                <a:extLst>
                  <a:ext uri="{FF2B5EF4-FFF2-40B4-BE49-F238E27FC236}">
                    <a16:creationId xmlns:a16="http://schemas.microsoft.com/office/drawing/2014/main" id="{2684AC3A-3FA4-4EA5-8EC7-00808A13CEC2}"/>
                  </a:ext>
                </a:extLst>
              </p:cNvPr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58;p44">
                <a:extLst>
                  <a:ext uri="{FF2B5EF4-FFF2-40B4-BE49-F238E27FC236}">
                    <a16:creationId xmlns:a16="http://schemas.microsoft.com/office/drawing/2014/main" id="{E4A32BBF-97FF-4DA1-B4E1-1737F0E50DF1}"/>
                  </a:ext>
                </a:extLst>
              </p:cNvPr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59;p44">
                <a:extLst>
                  <a:ext uri="{FF2B5EF4-FFF2-40B4-BE49-F238E27FC236}">
                    <a16:creationId xmlns:a16="http://schemas.microsoft.com/office/drawing/2014/main" id="{AB9023C7-832D-443E-9630-8BBEFB37CE19}"/>
                  </a:ext>
                </a:extLst>
              </p:cNvPr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0;p44">
                <a:extLst>
                  <a:ext uri="{FF2B5EF4-FFF2-40B4-BE49-F238E27FC236}">
                    <a16:creationId xmlns:a16="http://schemas.microsoft.com/office/drawing/2014/main" id="{827BE53F-A05F-401A-9335-A8E4A54D2797}"/>
                  </a:ext>
                </a:extLst>
              </p:cNvPr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1;p44">
                <a:extLst>
                  <a:ext uri="{FF2B5EF4-FFF2-40B4-BE49-F238E27FC236}">
                    <a16:creationId xmlns:a16="http://schemas.microsoft.com/office/drawing/2014/main" id="{A952B16F-7C36-45AA-B848-6E794C2F2F69}"/>
                  </a:ext>
                </a:extLst>
              </p:cNvPr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;p44">
                <a:extLst>
                  <a:ext uri="{FF2B5EF4-FFF2-40B4-BE49-F238E27FC236}">
                    <a16:creationId xmlns:a16="http://schemas.microsoft.com/office/drawing/2014/main" id="{D613F007-7A95-4A5B-B639-2DF397CEB91D}"/>
                  </a:ext>
                </a:extLst>
              </p:cNvPr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3;p44">
                <a:extLst>
                  <a:ext uri="{FF2B5EF4-FFF2-40B4-BE49-F238E27FC236}">
                    <a16:creationId xmlns:a16="http://schemas.microsoft.com/office/drawing/2014/main" id="{1FD08642-2378-4FFF-A5FF-51962370012C}"/>
                  </a:ext>
                </a:extLst>
              </p:cNvPr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4;p44">
                <a:extLst>
                  <a:ext uri="{FF2B5EF4-FFF2-40B4-BE49-F238E27FC236}">
                    <a16:creationId xmlns:a16="http://schemas.microsoft.com/office/drawing/2014/main" id="{2F9FEEE3-27FD-4F93-8EAC-0FBB90BDB96E}"/>
                  </a:ext>
                </a:extLst>
              </p:cNvPr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5;p44">
                <a:extLst>
                  <a:ext uri="{FF2B5EF4-FFF2-40B4-BE49-F238E27FC236}">
                    <a16:creationId xmlns:a16="http://schemas.microsoft.com/office/drawing/2014/main" id="{DF081FDE-C31C-498F-A669-80E21F9E7444}"/>
                  </a:ext>
                </a:extLst>
              </p:cNvPr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6;p44">
                <a:extLst>
                  <a:ext uri="{FF2B5EF4-FFF2-40B4-BE49-F238E27FC236}">
                    <a16:creationId xmlns:a16="http://schemas.microsoft.com/office/drawing/2014/main" id="{182D7173-544E-4933-BE04-48CBB1C97730}"/>
                  </a:ext>
                </a:extLst>
              </p:cNvPr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7;p44">
                <a:extLst>
                  <a:ext uri="{FF2B5EF4-FFF2-40B4-BE49-F238E27FC236}">
                    <a16:creationId xmlns:a16="http://schemas.microsoft.com/office/drawing/2014/main" id="{03D96FCA-959D-460A-B209-04BAED239AD4}"/>
                  </a:ext>
                </a:extLst>
              </p:cNvPr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8;p44">
                <a:extLst>
                  <a:ext uri="{FF2B5EF4-FFF2-40B4-BE49-F238E27FC236}">
                    <a16:creationId xmlns:a16="http://schemas.microsoft.com/office/drawing/2014/main" id="{695EF717-149C-4B9C-9246-A3051A45FFE5}"/>
                  </a:ext>
                </a:extLst>
              </p:cNvPr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9;p44">
                <a:extLst>
                  <a:ext uri="{FF2B5EF4-FFF2-40B4-BE49-F238E27FC236}">
                    <a16:creationId xmlns:a16="http://schemas.microsoft.com/office/drawing/2014/main" id="{F9B1FD18-BBAB-4FF3-9B99-CFB52CE72CD7}"/>
                  </a:ext>
                </a:extLst>
              </p:cNvPr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70;p44">
                <a:extLst>
                  <a:ext uri="{FF2B5EF4-FFF2-40B4-BE49-F238E27FC236}">
                    <a16:creationId xmlns:a16="http://schemas.microsoft.com/office/drawing/2014/main" id="{23ED484D-07B6-44DB-A41C-5FF34E490AFE}"/>
                  </a:ext>
                </a:extLst>
              </p:cNvPr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71;p44">
                <a:extLst>
                  <a:ext uri="{FF2B5EF4-FFF2-40B4-BE49-F238E27FC236}">
                    <a16:creationId xmlns:a16="http://schemas.microsoft.com/office/drawing/2014/main" id="{20E641E9-2734-43A1-9D31-1607EF3DAA68}"/>
                  </a:ext>
                </a:extLst>
              </p:cNvPr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72;p44">
                <a:extLst>
                  <a:ext uri="{FF2B5EF4-FFF2-40B4-BE49-F238E27FC236}">
                    <a16:creationId xmlns:a16="http://schemas.microsoft.com/office/drawing/2014/main" id="{ACE0CCAC-9368-4571-A5C3-39E857A2B403}"/>
                  </a:ext>
                </a:extLst>
              </p:cNvPr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73;p44">
                <a:extLst>
                  <a:ext uri="{FF2B5EF4-FFF2-40B4-BE49-F238E27FC236}">
                    <a16:creationId xmlns:a16="http://schemas.microsoft.com/office/drawing/2014/main" id="{115897A6-EE2A-4FBF-BDDE-FAF7A3296DA2}"/>
                  </a:ext>
                </a:extLst>
              </p:cNvPr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74;p44">
                <a:extLst>
                  <a:ext uri="{FF2B5EF4-FFF2-40B4-BE49-F238E27FC236}">
                    <a16:creationId xmlns:a16="http://schemas.microsoft.com/office/drawing/2014/main" id="{F4C7934C-78A9-44DA-BE91-4D03F02178E0}"/>
                  </a:ext>
                </a:extLst>
              </p:cNvPr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75;p44">
                <a:extLst>
                  <a:ext uri="{FF2B5EF4-FFF2-40B4-BE49-F238E27FC236}">
                    <a16:creationId xmlns:a16="http://schemas.microsoft.com/office/drawing/2014/main" id="{76856E82-FCDC-46D0-A147-C8E8F4F7933D}"/>
                  </a:ext>
                </a:extLst>
              </p:cNvPr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76;p44">
                <a:extLst>
                  <a:ext uri="{FF2B5EF4-FFF2-40B4-BE49-F238E27FC236}">
                    <a16:creationId xmlns:a16="http://schemas.microsoft.com/office/drawing/2014/main" id="{35685C28-A296-470C-982B-81E71E787926}"/>
                  </a:ext>
                </a:extLst>
              </p:cNvPr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77;p44">
                <a:extLst>
                  <a:ext uri="{FF2B5EF4-FFF2-40B4-BE49-F238E27FC236}">
                    <a16:creationId xmlns:a16="http://schemas.microsoft.com/office/drawing/2014/main" id="{F5B72B8C-6E52-42AE-AF03-21F19F6D966B}"/>
                  </a:ext>
                </a:extLst>
              </p:cNvPr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78;p44">
                <a:extLst>
                  <a:ext uri="{FF2B5EF4-FFF2-40B4-BE49-F238E27FC236}">
                    <a16:creationId xmlns:a16="http://schemas.microsoft.com/office/drawing/2014/main" id="{9BD65DBA-F166-49AA-9106-019055758350}"/>
                  </a:ext>
                </a:extLst>
              </p:cNvPr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79;p44">
                <a:extLst>
                  <a:ext uri="{FF2B5EF4-FFF2-40B4-BE49-F238E27FC236}">
                    <a16:creationId xmlns:a16="http://schemas.microsoft.com/office/drawing/2014/main" id="{8F6F2AB8-E919-437D-ACF7-DBE0333B4227}"/>
                  </a:ext>
                </a:extLst>
              </p:cNvPr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80;p44">
                <a:extLst>
                  <a:ext uri="{FF2B5EF4-FFF2-40B4-BE49-F238E27FC236}">
                    <a16:creationId xmlns:a16="http://schemas.microsoft.com/office/drawing/2014/main" id="{A544FEF3-6508-48AA-9F50-29D886A2D8B4}"/>
                  </a:ext>
                </a:extLst>
              </p:cNvPr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81;p44">
                <a:extLst>
                  <a:ext uri="{FF2B5EF4-FFF2-40B4-BE49-F238E27FC236}">
                    <a16:creationId xmlns:a16="http://schemas.microsoft.com/office/drawing/2014/main" id="{1721FC1E-0FD4-4F6C-9EA3-46FD325FC353}"/>
                  </a:ext>
                </a:extLst>
              </p:cNvPr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82;p44">
                <a:extLst>
                  <a:ext uri="{FF2B5EF4-FFF2-40B4-BE49-F238E27FC236}">
                    <a16:creationId xmlns:a16="http://schemas.microsoft.com/office/drawing/2014/main" id="{C2EDA62B-707D-4324-B8D2-878954363547}"/>
                  </a:ext>
                </a:extLst>
              </p:cNvPr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83;p44">
                <a:extLst>
                  <a:ext uri="{FF2B5EF4-FFF2-40B4-BE49-F238E27FC236}">
                    <a16:creationId xmlns:a16="http://schemas.microsoft.com/office/drawing/2014/main" id="{32A83913-32C1-442F-A348-C1003196DEDE}"/>
                  </a:ext>
                </a:extLst>
              </p:cNvPr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84;p44">
                <a:extLst>
                  <a:ext uri="{FF2B5EF4-FFF2-40B4-BE49-F238E27FC236}">
                    <a16:creationId xmlns:a16="http://schemas.microsoft.com/office/drawing/2014/main" id="{E162BFC7-20E0-4A6A-BEC4-1376035E24E5}"/>
                  </a:ext>
                </a:extLst>
              </p:cNvPr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85;p44">
                <a:extLst>
                  <a:ext uri="{FF2B5EF4-FFF2-40B4-BE49-F238E27FC236}">
                    <a16:creationId xmlns:a16="http://schemas.microsoft.com/office/drawing/2014/main" id="{56F77996-3C7E-40E7-BDE6-F669DE0B1ED3}"/>
                  </a:ext>
                </a:extLst>
              </p:cNvPr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86;p44">
                <a:extLst>
                  <a:ext uri="{FF2B5EF4-FFF2-40B4-BE49-F238E27FC236}">
                    <a16:creationId xmlns:a16="http://schemas.microsoft.com/office/drawing/2014/main" id="{41A2662B-6CE7-4201-AE94-7E163177905D}"/>
                  </a:ext>
                </a:extLst>
              </p:cNvPr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87;p44">
                <a:extLst>
                  <a:ext uri="{FF2B5EF4-FFF2-40B4-BE49-F238E27FC236}">
                    <a16:creationId xmlns:a16="http://schemas.microsoft.com/office/drawing/2014/main" id="{1A87F0B3-66BD-44DD-91FA-BED85E69BB71}"/>
                  </a:ext>
                </a:extLst>
              </p:cNvPr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88;p44">
                <a:extLst>
                  <a:ext uri="{FF2B5EF4-FFF2-40B4-BE49-F238E27FC236}">
                    <a16:creationId xmlns:a16="http://schemas.microsoft.com/office/drawing/2014/main" id="{D96586F0-DB62-4F79-8737-FFCE54E36E15}"/>
                  </a:ext>
                </a:extLst>
              </p:cNvPr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89;p44">
                <a:extLst>
                  <a:ext uri="{FF2B5EF4-FFF2-40B4-BE49-F238E27FC236}">
                    <a16:creationId xmlns:a16="http://schemas.microsoft.com/office/drawing/2014/main" id="{D8BB984A-B44E-4A59-9E3E-0FB5A51D38E8}"/>
                  </a:ext>
                </a:extLst>
              </p:cNvPr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90;p44">
                <a:extLst>
                  <a:ext uri="{FF2B5EF4-FFF2-40B4-BE49-F238E27FC236}">
                    <a16:creationId xmlns:a16="http://schemas.microsoft.com/office/drawing/2014/main" id="{0618C720-E309-483E-B202-D68E6D23FE27}"/>
                  </a:ext>
                </a:extLst>
              </p:cNvPr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91;p44">
                <a:extLst>
                  <a:ext uri="{FF2B5EF4-FFF2-40B4-BE49-F238E27FC236}">
                    <a16:creationId xmlns:a16="http://schemas.microsoft.com/office/drawing/2014/main" id="{30E66955-19C6-4A3E-B23E-210283DD8789}"/>
                  </a:ext>
                </a:extLst>
              </p:cNvPr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92;p44">
                <a:extLst>
                  <a:ext uri="{FF2B5EF4-FFF2-40B4-BE49-F238E27FC236}">
                    <a16:creationId xmlns:a16="http://schemas.microsoft.com/office/drawing/2014/main" id="{AF517331-5890-45EB-84B4-586B48A32C18}"/>
                  </a:ext>
                </a:extLst>
              </p:cNvPr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93;p44">
                <a:extLst>
                  <a:ext uri="{FF2B5EF4-FFF2-40B4-BE49-F238E27FC236}">
                    <a16:creationId xmlns:a16="http://schemas.microsoft.com/office/drawing/2014/main" id="{01AA2A94-B9FB-4B38-947C-568C814D4C67}"/>
                  </a:ext>
                </a:extLst>
              </p:cNvPr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94;p44">
                <a:extLst>
                  <a:ext uri="{FF2B5EF4-FFF2-40B4-BE49-F238E27FC236}">
                    <a16:creationId xmlns:a16="http://schemas.microsoft.com/office/drawing/2014/main" id="{60910A9D-397B-46BD-B5C8-09C582E371F5}"/>
                  </a:ext>
                </a:extLst>
              </p:cNvPr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95;p44">
                <a:extLst>
                  <a:ext uri="{FF2B5EF4-FFF2-40B4-BE49-F238E27FC236}">
                    <a16:creationId xmlns:a16="http://schemas.microsoft.com/office/drawing/2014/main" id="{ACF35CA9-564F-4E3D-B1DD-2FED77B456C7}"/>
                  </a:ext>
                </a:extLst>
              </p:cNvPr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96;p44">
                <a:extLst>
                  <a:ext uri="{FF2B5EF4-FFF2-40B4-BE49-F238E27FC236}">
                    <a16:creationId xmlns:a16="http://schemas.microsoft.com/office/drawing/2014/main" id="{FDB292D1-89E0-402F-AD20-5C4B450ACBFF}"/>
                  </a:ext>
                </a:extLst>
              </p:cNvPr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97;p44">
                <a:extLst>
                  <a:ext uri="{FF2B5EF4-FFF2-40B4-BE49-F238E27FC236}">
                    <a16:creationId xmlns:a16="http://schemas.microsoft.com/office/drawing/2014/main" id="{CD781145-A421-4F80-8331-B43B2F92C80B}"/>
                  </a:ext>
                </a:extLst>
              </p:cNvPr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98;p44">
                <a:extLst>
                  <a:ext uri="{FF2B5EF4-FFF2-40B4-BE49-F238E27FC236}">
                    <a16:creationId xmlns:a16="http://schemas.microsoft.com/office/drawing/2014/main" id="{835224E4-C4C5-4928-A98C-08203F2CBA26}"/>
                  </a:ext>
                </a:extLst>
              </p:cNvPr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99;p44">
                <a:extLst>
                  <a:ext uri="{FF2B5EF4-FFF2-40B4-BE49-F238E27FC236}">
                    <a16:creationId xmlns:a16="http://schemas.microsoft.com/office/drawing/2014/main" id="{30BE5E12-0271-44BD-AAD8-E13A2166F000}"/>
                  </a:ext>
                </a:extLst>
              </p:cNvPr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00;p44">
                <a:extLst>
                  <a:ext uri="{FF2B5EF4-FFF2-40B4-BE49-F238E27FC236}">
                    <a16:creationId xmlns:a16="http://schemas.microsoft.com/office/drawing/2014/main" id="{C48A3AEE-2412-4F6A-9EF7-3BB6D4349111}"/>
                  </a:ext>
                </a:extLst>
              </p:cNvPr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01;p44">
                <a:extLst>
                  <a:ext uri="{FF2B5EF4-FFF2-40B4-BE49-F238E27FC236}">
                    <a16:creationId xmlns:a16="http://schemas.microsoft.com/office/drawing/2014/main" id="{6D9737C5-7EDC-47A1-8BA1-9815906B577A}"/>
                  </a:ext>
                </a:extLst>
              </p:cNvPr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02;p44">
                <a:extLst>
                  <a:ext uri="{FF2B5EF4-FFF2-40B4-BE49-F238E27FC236}">
                    <a16:creationId xmlns:a16="http://schemas.microsoft.com/office/drawing/2014/main" id="{8E21E14A-E600-442F-BA3C-1C4B48516B13}"/>
                  </a:ext>
                </a:extLst>
              </p:cNvPr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03;p44">
                <a:extLst>
                  <a:ext uri="{FF2B5EF4-FFF2-40B4-BE49-F238E27FC236}">
                    <a16:creationId xmlns:a16="http://schemas.microsoft.com/office/drawing/2014/main" id="{D3C55856-604B-406E-A195-7A0855D00701}"/>
                  </a:ext>
                </a:extLst>
              </p:cNvPr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04;p44">
                <a:extLst>
                  <a:ext uri="{FF2B5EF4-FFF2-40B4-BE49-F238E27FC236}">
                    <a16:creationId xmlns:a16="http://schemas.microsoft.com/office/drawing/2014/main" id="{3F4545D7-85C1-4B08-8590-052646158386}"/>
                  </a:ext>
                </a:extLst>
              </p:cNvPr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505;p44">
              <a:extLst>
                <a:ext uri="{FF2B5EF4-FFF2-40B4-BE49-F238E27FC236}">
                  <a16:creationId xmlns:a16="http://schemas.microsoft.com/office/drawing/2014/main" id="{C0C6E111-265E-43E5-BC78-A1B677454CBE}"/>
                </a:ext>
              </a:extLst>
            </p:cNvPr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1" name="文本框 2">
            <a:extLst>
              <a:ext uri="{FF2B5EF4-FFF2-40B4-BE49-F238E27FC236}">
                <a16:creationId xmlns:a16="http://schemas.microsoft.com/office/drawing/2014/main" id="{793A2F9A-88F9-BDDA-CE69-EDC633D9BAD6}"/>
              </a:ext>
            </a:extLst>
          </p:cNvPr>
          <p:cNvSpPr txBox="1"/>
          <p:nvPr/>
        </p:nvSpPr>
        <p:spPr>
          <a:xfrm>
            <a:off x="1770249" y="870284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noProof="0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5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5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D4708D9-C90E-31A8-72F0-02AEF9136A79}"/>
              </a:ext>
            </a:extLst>
          </p:cNvPr>
          <p:cNvSpPr txBox="1"/>
          <p:nvPr/>
        </p:nvSpPr>
        <p:spPr>
          <a:xfrm>
            <a:off x="2434904" y="2239589"/>
            <a:ext cx="609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cãi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626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9C1C592-7D4F-B7B9-8998-651715730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" y="1187955"/>
            <a:ext cx="8723381" cy="4649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3A7F0-0937-DD4A-7F5A-F9CDE3372C7D}"/>
              </a:ext>
            </a:extLst>
          </p:cNvPr>
          <p:cNvSpPr txBox="1"/>
          <p:nvPr/>
        </p:nvSpPr>
        <p:spPr>
          <a:xfrm>
            <a:off x="3047301" y="570714"/>
            <a:ext cx="609460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C7D9F-7D87-3F9A-D182-87677D6CB586}"/>
              </a:ext>
            </a:extLst>
          </p:cNvPr>
          <p:cNvSpPr txBox="1"/>
          <p:nvPr/>
        </p:nvSpPr>
        <p:spPr>
          <a:xfrm>
            <a:off x="1166069" y="2120251"/>
            <a:ext cx="3431097" cy="303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A1F5C-259F-3F54-A174-2F9BBB5AFB9E}"/>
              </a:ext>
            </a:extLst>
          </p:cNvPr>
          <p:cNvSpPr txBox="1"/>
          <p:nvPr/>
        </p:nvSpPr>
        <p:spPr>
          <a:xfrm>
            <a:off x="5687733" y="1851803"/>
            <a:ext cx="3157057" cy="303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6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noProof="0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6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6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03" y="1079271"/>
            <a:ext cx="6527897" cy="46477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21065765">
            <a:off x="2996448" y="2003663"/>
            <a:ext cx="5174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E87EBBD9-AC65-4AA5-852E-BDC359DAE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7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661ED9D2-556C-B8A1-3759-FD5790324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4" y="297556"/>
            <a:ext cx="8170876" cy="7265694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03C520C3-01FD-39EA-8517-5C13232C4671}"/>
              </a:ext>
            </a:extLst>
          </p:cNvPr>
          <p:cNvSpPr txBox="1"/>
          <p:nvPr/>
        </p:nvSpPr>
        <p:spPr>
          <a:xfrm>
            <a:off x="2418672" y="2160688"/>
            <a:ext cx="6029587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340AA-7C23-B261-80D8-6BD904FED766}"/>
              </a:ext>
            </a:extLst>
          </p:cNvPr>
          <p:cNvSpPr txBox="1"/>
          <p:nvPr/>
        </p:nvSpPr>
        <p:spPr>
          <a:xfrm>
            <a:off x="3047301" y="570714"/>
            <a:ext cx="609460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2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2965" y="1820994"/>
            <a:ext cx="6818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6000" b="0" i="0" u="none" strike="noStrike" kern="1200" cap="none" spc="0" normalizeH="0" noProof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CÁC EM HỌC TỐT!</a:t>
            </a:r>
            <a:endParaRPr kumimoji="0" lang="zh-CN" altLang="en-US" sz="6000" b="0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77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等线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6730" r="36369" b="58266"/>
          <a:stretch/>
        </p:blipFill>
        <p:spPr>
          <a:xfrm>
            <a:off x="6977542" y="1017766"/>
            <a:ext cx="1049866" cy="90262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21307783">
            <a:off x="309107" y="1542650"/>
            <a:ext cx="9800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80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125:</a:t>
            </a:r>
            <a:r>
              <a:rPr kumimoji="0" lang="vi-VN" altLang="zh-CN" sz="80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ÔN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TẬP BÀI 9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-11940" y="3724712"/>
            <a:ext cx="6536102" cy="31594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724712"/>
            <a:ext cx="4353354" cy="3045893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5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 BÀI 1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03" y="1079271"/>
            <a:ext cx="6527897" cy="46477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21065765">
            <a:off x="2746019" y="2292415"/>
            <a:ext cx="6360411" cy="1933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E87EBBD9-AC65-4AA5-852E-BDC359DAE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65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BB7FA8-3B37-AA85-0DDB-085EE3E59864}"/>
              </a:ext>
            </a:extLst>
          </p:cNvPr>
          <p:cNvSpPr txBox="1"/>
          <p:nvPr/>
        </p:nvSpPr>
        <p:spPr>
          <a:xfrm>
            <a:off x="964734" y="0"/>
            <a:ext cx="10528183" cy="628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phám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7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2D38DD-2E7A-7C57-36A0-4F14E44BA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82952"/>
              </p:ext>
            </p:extLst>
          </p:nvPr>
        </p:nvGraphicFramePr>
        <p:xfrm>
          <a:off x="1017917" y="1897810"/>
          <a:ext cx="10886535" cy="4166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912">
                  <a:extLst>
                    <a:ext uri="{9D8B030D-6E8A-4147-A177-3AD203B41FA5}">
                      <a16:colId xmlns:a16="http://schemas.microsoft.com/office/drawing/2014/main" val="219582317"/>
                    </a:ext>
                  </a:extLst>
                </a:gridCol>
                <a:gridCol w="2781329">
                  <a:extLst>
                    <a:ext uri="{9D8B030D-6E8A-4147-A177-3AD203B41FA5}">
                      <a16:colId xmlns:a16="http://schemas.microsoft.com/office/drawing/2014/main" val="1240625813"/>
                    </a:ext>
                  </a:extLst>
                </a:gridCol>
                <a:gridCol w="2717321">
                  <a:extLst>
                    <a:ext uri="{9D8B030D-6E8A-4147-A177-3AD203B41FA5}">
                      <a16:colId xmlns:a16="http://schemas.microsoft.com/office/drawing/2014/main" val="222472466"/>
                    </a:ext>
                  </a:extLst>
                </a:gridCol>
                <a:gridCol w="3648973">
                  <a:extLst>
                    <a:ext uri="{9D8B030D-6E8A-4147-A177-3AD203B41FA5}">
                      <a16:colId xmlns:a16="http://schemas.microsoft.com/office/drawing/2014/main" val="2691661234"/>
                    </a:ext>
                  </a:extLst>
                </a:gridCol>
              </a:tblGrid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-chi-an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145431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23429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485218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27916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526152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4742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E060070-7F21-28E4-E601-3BE94762A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498" y="672481"/>
            <a:ext cx="10014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651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E4DB65-4C63-EC86-0201-AC2ECE74C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058879"/>
              </p:ext>
            </p:extLst>
          </p:nvPr>
        </p:nvGraphicFramePr>
        <p:xfrm>
          <a:off x="151002" y="100666"/>
          <a:ext cx="11836866" cy="6673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087">
                  <a:extLst>
                    <a:ext uri="{9D8B030D-6E8A-4147-A177-3AD203B41FA5}">
                      <a16:colId xmlns:a16="http://schemas.microsoft.com/office/drawing/2014/main" val="3348844585"/>
                    </a:ext>
                  </a:extLst>
                </a:gridCol>
                <a:gridCol w="3189305">
                  <a:extLst>
                    <a:ext uri="{9D8B030D-6E8A-4147-A177-3AD203B41FA5}">
                      <a16:colId xmlns:a16="http://schemas.microsoft.com/office/drawing/2014/main" val="2781415156"/>
                    </a:ext>
                  </a:extLst>
                </a:gridCol>
                <a:gridCol w="3137483">
                  <a:extLst>
                    <a:ext uri="{9D8B030D-6E8A-4147-A177-3AD203B41FA5}">
                      <a16:colId xmlns:a16="http://schemas.microsoft.com/office/drawing/2014/main" val="2434711347"/>
                    </a:ext>
                  </a:extLst>
                </a:gridCol>
                <a:gridCol w="3816991">
                  <a:extLst>
                    <a:ext uri="{9D8B030D-6E8A-4147-A177-3AD203B41FA5}">
                      <a16:colId xmlns:a16="http://schemas.microsoft.com/office/drawing/2014/main" val="4287885431"/>
                    </a:ext>
                  </a:extLst>
                </a:gridCol>
              </a:tblGrid>
              <a:tr h="428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-la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-chi-an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537202"/>
                  </a:ext>
                </a:extLst>
              </a:tr>
              <a:tr h="146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492018"/>
                  </a:ext>
                </a:extLst>
              </a:tr>
              <a:tr h="8019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944375"/>
                  </a:ext>
                </a:extLst>
              </a:tr>
              <a:tr h="2864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6300002"/>
                  </a:ext>
                </a:extLst>
              </a:tr>
              <a:tr h="521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697453"/>
                  </a:ext>
                </a:extLst>
              </a:tr>
              <a:tr h="54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9708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144E45-5F3A-CE60-6655-D6E532B96293}"/>
              </a:ext>
            </a:extLst>
          </p:cNvPr>
          <p:cNvSpPr txBox="1"/>
          <p:nvPr/>
        </p:nvSpPr>
        <p:spPr>
          <a:xfrm>
            <a:off x="2055302" y="503339"/>
            <a:ext cx="303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Nau-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lúx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FB81E-9061-AF41-D2AC-DCFBA8A392C9}"/>
              </a:ext>
            </a:extLst>
          </p:cNvPr>
          <p:cNvSpPr txBox="1"/>
          <p:nvPr/>
        </p:nvSpPr>
        <p:spPr>
          <a:xfrm>
            <a:off x="5012391" y="595618"/>
            <a:ext cx="321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07816-1BD6-3D8C-2914-AFF58A6D2281}"/>
              </a:ext>
            </a:extLst>
          </p:cNvPr>
          <p:cNvSpPr txBox="1"/>
          <p:nvPr/>
        </p:nvSpPr>
        <p:spPr>
          <a:xfrm>
            <a:off x="8202060" y="565465"/>
            <a:ext cx="3616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25935-D631-4F52-B4DD-9CAD1B2CE92C}"/>
              </a:ext>
            </a:extLst>
          </p:cNvPr>
          <p:cNvSpPr txBox="1"/>
          <p:nvPr/>
        </p:nvSpPr>
        <p:spPr>
          <a:xfrm>
            <a:off x="1943160" y="1982175"/>
            <a:ext cx="2860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Nét-len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Công-xây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4E524-E0A5-E15B-AF25-6F5698927F7D}"/>
              </a:ext>
            </a:extLst>
          </p:cNvPr>
          <p:cNvSpPr txBox="1"/>
          <p:nvPr/>
        </p:nvSpPr>
        <p:spPr>
          <a:xfrm>
            <a:off x="5167224" y="1951220"/>
            <a:ext cx="313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-li,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Quơn-cơ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7DA61-7AC7-ED7E-5173-8FCE8CFAF2D1}"/>
              </a:ext>
            </a:extLst>
          </p:cNvPr>
          <p:cNvSpPr txBox="1"/>
          <p:nvPr/>
        </p:nvSpPr>
        <p:spPr>
          <a:xfrm>
            <a:off x="8617789" y="2118688"/>
            <a:ext cx="163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D8541-C81E-E3D5-8FA6-B139516455A3}"/>
              </a:ext>
            </a:extLst>
          </p:cNvPr>
          <p:cNvSpPr txBox="1"/>
          <p:nvPr/>
        </p:nvSpPr>
        <p:spPr>
          <a:xfrm>
            <a:off x="1969039" y="2777707"/>
            <a:ext cx="2860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Nét-len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Nau-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lúx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F7D80-A678-BDFF-930F-530B0959EDE1}"/>
              </a:ext>
            </a:extLst>
          </p:cNvPr>
          <p:cNvSpPr txBox="1"/>
          <p:nvPr/>
        </p:nvSpPr>
        <p:spPr>
          <a:xfrm>
            <a:off x="5184396" y="2859857"/>
            <a:ext cx="280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-li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03BE-5FAA-B873-6D88-58C602130DBB}"/>
              </a:ext>
            </a:extLst>
          </p:cNvPr>
          <p:cNvSpPr txBox="1"/>
          <p:nvPr/>
        </p:nvSpPr>
        <p:spPr>
          <a:xfrm>
            <a:off x="8324494" y="2756393"/>
            <a:ext cx="3381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99D93-44BB-3535-C781-FB0A66F9EEE1}"/>
              </a:ext>
            </a:extLst>
          </p:cNvPr>
          <p:cNvSpPr txBox="1"/>
          <p:nvPr/>
        </p:nvSpPr>
        <p:spPr>
          <a:xfrm>
            <a:off x="2027209" y="5673597"/>
            <a:ext cx="321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1B8ED-B4A5-485B-C0FA-61A702EC63E0}"/>
              </a:ext>
            </a:extLst>
          </p:cNvPr>
          <p:cNvSpPr txBox="1"/>
          <p:nvPr/>
        </p:nvSpPr>
        <p:spPr>
          <a:xfrm>
            <a:off x="5184396" y="5684807"/>
            <a:ext cx="29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3E293-12D2-CE6A-AB36-C33ADF07EC49}"/>
              </a:ext>
            </a:extLst>
          </p:cNvPr>
          <p:cNvSpPr txBox="1"/>
          <p:nvPr/>
        </p:nvSpPr>
        <p:spPr>
          <a:xfrm>
            <a:off x="8410755" y="5699473"/>
            <a:ext cx="267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93BB5-62CD-8EE7-DC89-E54AD015858A}"/>
              </a:ext>
            </a:extLst>
          </p:cNvPr>
          <p:cNvSpPr txBox="1"/>
          <p:nvPr/>
        </p:nvSpPr>
        <p:spPr>
          <a:xfrm>
            <a:off x="2056411" y="6156027"/>
            <a:ext cx="286064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60D91-AF13-EA3A-26C6-03294FB6EA00}"/>
              </a:ext>
            </a:extLst>
          </p:cNvPr>
          <p:cNvSpPr txBox="1"/>
          <p:nvPr/>
        </p:nvSpPr>
        <p:spPr>
          <a:xfrm>
            <a:off x="5262554" y="6153153"/>
            <a:ext cx="286064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AD00C-CDCE-006A-36F1-A75749CFD632}"/>
              </a:ext>
            </a:extLst>
          </p:cNvPr>
          <p:cNvSpPr txBox="1"/>
          <p:nvPr/>
        </p:nvSpPr>
        <p:spPr>
          <a:xfrm>
            <a:off x="8356559" y="6202037"/>
            <a:ext cx="286064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2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id="{2DEF2171-AACD-2C0C-7801-910A7E5E7C9E}"/>
              </a:ext>
            </a:extLst>
          </p:cNvPr>
          <p:cNvGrpSpPr/>
          <p:nvPr/>
        </p:nvGrpSpPr>
        <p:grpSpPr>
          <a:xfrm>
            <a:off x="1880375" y="671118"/>
            <a:ext cx="8161248" cy="4945603"/>
            <a:chOff x="1099385" y="2069348"/>
            <a:chExt cx="2860812" cy="2084000"/>
          </a:xfrm>
        </p:grpSpPr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5FBAA95D-08E4-0995-2B9D-7EE187D66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6" name="文本框 12">
              <a:extLst>
                <a:ext uri="{FF2B5EF4-FFF2-40B4-BE49-F238E27FC236}">
                  <a16:creationId xmlns:a16="http://schemas.microsoft.com/office/drawing/2014/main" id="{6096A61F-2130-312A-E438-F7DFD73E4F84}"/>
                </a:ext>
              </a:extLst>
            </p:cNvPr>
            <p:cNvSpPr txBox="1"/>
            <p:nvPr/>
          </p:nvSpPr>
          <p:spPr>
            <a:xfrm rot="21221573">
              <a:off x="1299879" y="2584547"/>
              <a:ext cx="2416042" cy="96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 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 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u="sng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800" b="1" u="sng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đứa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nô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2">
            <a:extLst>
              <a:ext uri="{FF2B5EF4-FFF2-40B4-BE49-F238E27FC236}">
                <a16:creationId xmlns:a16="http://schemas.microsoft.com/office/drawing/2014/main" id="{B3BDC729-7107-0D0D-1855-57C3D71817B1}"/>
              </a:ext>
            </a:extLst>
          </p:cNvPr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3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5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074A59-AC33-2FB3-7928-CC821D625705}"/>
              </a:ext>
            </a:extLst>
          </p:cNvPr>
          <p:cNvSpPr txBox="1"/>
          <p:nvPr/>
        </p:nvSpPr>
        <p:spPr>
          <a:xfrm>
            <a:off x="983606" y="976942"/>
            <a:ext cx="10224085" cy="2011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28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4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4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79" y="1105108"/>
            <a:ext cx="6527897" cy="46477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21065765">
            <a:off x="3189395" y="2029045"/>
            <a:ext cx="517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E87EBBD9-AC65-4AA5-852E-BDC359DAE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835</Words>
  <Application>Microsoft Office PowerPoint</Application>
  <PresentationFormat>Widescreen</PresentationFormat>
  <Paragraphs>90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Calibri</vt:lpstr>
      <vt:lpstr>Tahoma</vt:lpstr>
      <vt:lpstr>Times New Roman</vt:lpstr>
      <vt:lpstr>包图简圆体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VAN</cp:lastModifiedBy>
  <cp:revision>31</cp:revision>
  <dcterms:created xsi:type="dcterms:W3CDTF">2021-12-01T02:06:33Z</dcterms:created>
  <dcterms:modified xsi:type="dcterms:W3CDTF">2023-03-17T02:57:15Z</dcterms:modified>
</cp:coreProperties>
</file>